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2" y="1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52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4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541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54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57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6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6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4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82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00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9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FBB65-3181-425A-9925-C15CB27C6707}" type="datetimeFigureOut">
              <a:rPr lang="pt-BR" smtClean="0"/>
              <a:t>28/05/2015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1313-E559-48CD-89AB-FEED8F0F3E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1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25" y="6779437"/>
            <a:ext cx="1708770" cy="207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106043" y="6902706"/>
            <a:ext cx="47325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smtClean="0">
                <a:latin typeface="Comic Sans MS" panose="030F0702030302020204" pitchFamily="66" charset="0"/>
              </a:rPr>
              <a:t>     Biólogo pela UFRGS, com mestrado e doutorado também pela UFRGS, </a:t>
            </a:r>
            <a:r>
              <a:rPr lang="pt-BR" sz="1600" dirty="0" smtClean="0">
                <a:latin typeface="Comic Sans MS" panose="030F0702030302020204" pitchFamily="66" charset="0"/>
              </a:rPr>
              <a:t>e doutorado sanduíche na </a:t>
            </a:r>
            <a:r>
              <a:rPr lang="pt-BR" sz="1600" dirty="0" err="1" smtClean="0">
                <a:latin typeface="Comic Sans MS" panose="030F0702030302020204" pitchFamily="66" charset="0"/>
              </a:rPr>
              <a:t>Universidad</a:t>
            </a:r>
            <a:r>
              <a:rPr lang="pt-BR" sz="1600" dirty="0" smtClean="0">
                <a:latin typeface="Comic Sans MS" panose="030F0702030302020204" pitchFamily="66" charset="0"/>
              </a:rPr>
              <a:t> de Buenos Aires. Especializou-se em antioxidantes e estresse oxidativo: área da saúde e área ambiental. Desde 1997 é bolsista de produtividade do CNPq (2C). Foi docente da UFSC e atualmente é professor voluntário na UFSC.</a:t>
            </a:r>
            <a:endParaRPr lang="pt-BR" sz="1600" dirty="0">
              <a:latin typeface="Comic Sans MS" panose="030F0702030302020204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464" y="3635896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“Estresse oxidativo: sua ubiquidade em pesquisa"</a:t>
            </a:r>
            <a:endParaRPr lang="pt-BR" sz="36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88640" y="2682932"/>
            <a:ext cx="648072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 smtClean="0"/>
              <a:t>Convite para Palestra , Série Comemorativa dos 15 Anos do PPG Ciências Fisiológicas – Fisiologia Animal Comparada</a:t>
            </a:r>
            <a:endParaRPr lang="pt-BR" sz="2000" b="1" i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68358" y="5076056"/>
            <a:ext cx="63642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omic Sans MS" panose="030F0702030302020204" pitchFamily="66" charset="0"/>
              </a:rPr>
              <a:t>Palestrante: Prof. Dr. </a:t>
            </a:r>
            <a:r>
              <a:rPr lang="pt-BR" sz="2400" b="1" dirty="0" smtClean="0">
                <a:latin typeface="Comic Sans MS" panose="030F0702030302020204" pitchFamily="66" charset="0"/>
              </a:rPr>
              <a:t>Danilo Wilhelm Filho</a:t>
            </a:r>
          </a:p>
          <a:p>
            <a:endParaRPr lang="pt-BR" dirty="0" smtClean="0">
              <a:latin typeface="Comic Sans MS" panose="030F0702030302020204" pitchFamily="66" charset="0"/>
            </a:endParaRPr>
          </a:p>
          <a:p>
            <a:r>
              <a:rPr lang="pt-BR" dirty="0" smtClean="0">
                <a:latin typeface="Comic Sans MS" panose="030F0702030302020204" pitchFamily="66" charset="0"/>
              </a:rPr>
              <a:t>Sala: 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Data: 09/06/2015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Horário: 16:00h</a:t>
            </a:r>
            <a:endParaRPr lang="pt-BR" dirty="0">
              <a:latin typeface="Comic Sans MS" panose="030F0702030302020204" pitchFamily="66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52" y="539552"/>
            <a:ext cx="4464496" cy="1981852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83602" y="116471"/>
            <a:ext cx="644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Federal do Rio Grande - FURG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109</Words>
  <Application>Microsoft Office PowerPoint</Application>
  <PresentationFormat>Apresentação na tela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Marta</dc:creator>
  <cp:lastModifiedBy>Marta</cp:lastModifiedBy>
  <cp:revision>8</cp:revision>
  <dcterms:created xsi:type="dcterms:W3CDTF">2015-05-28T11:32:20Z</dcterms:created>
  <dcterms:modified xsi:type="dcterms:W3CDTF">2015-05-28T14:23:47Z</dcterms:modified>
</cp:coreProperties>
</file>