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62" y="11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52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4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541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54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57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63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06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4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82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00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9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FBB65-3181-425A-9925-C15CB27C6707}" type="datetimeFigureOut">
              <a:rPr lang="pt-BR" smtClean="0"/>
              <a:t>03/06/2015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1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30994" y="6902705"/>
            <a:ext cx="51270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 dirty="0" smtClean="0">
                <a:latin typeface="Comic Sans MS" panose="030F0702030302020204" pitchFamily="66" charset="0"/>
              </a:rPr>
              <a:t>     Bióloga pela UFRJ, mestrado na USP e doutorado na Cornell </a:t>
            </a:r>
            <a:r>
              <a:rPr lang="pt-BR" sz="1600" dirty="0" err="1" smtClean="0">
                <a:latin typeface="Comic Sans MS" panose="030F0702030302020204" pitchFamily="66" charset="0"/>
              </a:rPr>
              <a:t>University</a:t>
            </a:r>
            <a:r>
              <a:rPr lang="pt-BR" sz="1600" dirty="0" smtClean="0">
                <a:latin typeface="Comic Sans MS" panose="030F0702030302020204" pitchFamily="66" charset="0"/>
              </a:rPr>
              <a:t>, EUA com a experimentação realizada no </a:t>
            </a:r>
            <a:r>
              <a:rPr lang="de-DE" sz="1600" dirty="0" smtClean="0">
                <a:latin typeface="Comic Sans MS" panose="030F0702030302020204" pitchFamily="66" charset="0"/>
              </a:rPr>
              <a:t>Max-Planck-Institut fuer molekulare Physiologie, na Alemanha</a:t>
            </a:r>
            <a:r>
              <a:rPr lang="pt-BR" sz="1600" dirty="0" smtClean="0">
                <a:latin typeface="Comic Sans MS" panose="030F0702030302020204" pitchFamily="66" charset="0"/>
              </a:rPr>
              <a:t>. Tem experiência em Fisiologia Comparativa da Osmorregulação, utiliza principalmente crustáceos, equinodermas e peixes como modelos. </a:t>
            </a:r>
            <a:r>
              <a:rPr lang="pt-BR" sz="1600" dirty="0" smtClean="0">
                <a:latin typeface="Comic Sans MS" panose="030F0702030302020204" pitchFamily="66" charset="0"/>
              </a:rPr>
              <a:t>Profa. </a:t>
            </a:r>
            <a:r>
              <a:rPr lang="pt-BR" sz="1600" dirty="0" smtClean="0">
                <a:latin typeface="Comic Sans MS" panose="030F0702030302020204" pitchFamily="66" charset="0"/>
              </a:rPr>
              <a:t>Titular da UFPR, sendo bolsista de produtividade 1B.</a:t>
            </a:r>
            <a:endParaRPr lang="pt-BR" sz="1600" dirty="0">
              <a:latin typeface="Comic Sans MS" panose="030F0702030302020204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464" y="3635896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“</a:t>
            </a:r>
            <a:r>
              <a:rPr lang="pt-BR" sz="36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Ecofisiologia</a:t>
            </a:r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: conceitos e aplicações"</a:t>
            </a:r>
            <a:endParaRPr lang="pt-BR" sz="36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88640" y="2682932"/>
            <a:ext cx="648072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 smtClean="0"/>
              <a:t>Convite para Palestra , Série Comemorativa dos 15 Anos do PPG Ciências Fisiológicas – Fisiologia Animal Comparada</a:t>
            </a:r>
            <a:endParaRPr lang="pt-BR" sz="2000" b="1" i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-13094" y="5076056"/>
            <a:ext cx="70375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omic Sans MS" panose="030F0702030302020204" pitchFamily="66" charset="0"/>
              </a:rPr>
              <a:t>Palestrante: Profa. Dra. </a:t>
            </a:r>
            <a:r>
              <a:rPr lang="pt-BR" sz="2400" b="1" dirty="0" smtClean="0">
                <a:latin typeface="Comic Sans MS" panose="030F0702030302020204" pitchFamily="66" charset="0"/>
              </a:rPr>
              <a:t>Carolina Arruda Freire</a:t>
            </a:r>
          </a:p>
          <a:p>
            <a:endParaRPr lang="pt-BR" dirty="0" smtClean="0">
              <a:latin typeface="Comic Sans MS" panose="030F0702030302020204" pitchFamily="66" charset="0"/>
            </a:endParaRPr>
          </a:p>
          <a:p>
            <a:r>
              <a:rPr lang="pt-BR" dirty="0" smtClean="0">
                <a:latin typeface="Comic Sans MS" panose="030F0702030302020204" pitchFamily="66" charset="0"/>
              </a:rPr>
              <a:t>Sala: 3204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Data: 10/06/2015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Horário: 15:00h</a:t>
            </a:r>
            <a:endParaRPr lang="pt-BR" dirty="0">
              <a:latin typeface="Comic Sans MS" panose="030F0702030302020204" pitchFamily="66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52" y="539552"/>
            <a:ext cx="4464496" cy="1981852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83602" y="116471"/>
            <a:ext cx="6443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Universidade Federal do Rio Grande - FURG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91" y="6946197"/>
            <a:ext cx="1478803" cy="201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35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107</Words>
  <Application>Microsoft Office PowerPoint</Application>
  <PresentationFormat>Apresentação na tela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Marta</dc:creator>
  <cp:lastModifiedBy>Marta</cp:lastModifiedBy>
  <cp:revision>11</cp:revision>
  <dcterms:created xsi:type="dcterms:W3CDTF">2015-05-28T11:32:20Z</dcterms:created>
  <dcterms:modified xsi:type="dcterms:W3CDTF">2015-06-03T12:01:04Z</dcterms:modified>
</cp:coreProperties>
</file>