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9" autoAdjust="0"/>
    <p:restoredTop sz="94660"/>
  </p:normalViewPr>
  <p:slideViewPr>
    <p:cSldViewPr snapToGrid="0">
      <p:cViewPr varScale="1">
        <p:scale>
          <a:sx n="68" d="100"/>
          <a:sy n="68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A746-D6E9-41FF-8488-624D7C180BEE}" type="datetimeFigureOut">
              <a:rPr lang="pt-BR" smtClean="0"/>
              <a:t>08/10/2019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983-D21E-4DBB-A8DD-540070932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078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A746-D6E9-41FF-8488-624D7C180BEE}" type="datetimeFigureOut">
              <a:rPr lang="pt-BR" smtClean="0"/>
              <a:t>08/10/2019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983-D21E-4DBB-A8DD-540070932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9653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A746-D6E9-41FF-8488-624D7C180BEE}" type="datetimeFigureOut">
              <a:rPr lang="pt-BR" smtClean="0"/>
              <a:t>08/10/2019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983-D21E-4DBB-A8DD-540070932523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1205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A746-D6E9-41FF-8488-624D7C180BEE}" type="datetimeFigureOut">
              <a:rPr lang="pt-BR" smtClean="0"/>
              <a:t>08/10/2019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983-D21E-4DBB-A8DD-540070932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2030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A746-D6E9-41FF-8488-624D7C180BEE}" type="datetimeFigureOut">
              <a:rPr lang="pt-BR" smtClean="0"/>
              <a:t>08/10/2019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983-D21E-4DBB-A8DD-540070932523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0189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A746-D6E9-41FF-8488-624D7C180BEE}" type="datetimeFigureOut">
              <a:rPr lang="pt-BR" smtClean="0"/>
              <a:t>08/10/2019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983-D21E-4DBB-A8DD-540070932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5939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A746-D6E9-41FF-8488-624D7C180BEE}" type="datetimeFigureOut">
              <a:rPr lang="pt-BR" smtClean="0"/>
              <a:t>08/10/2019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983-D21E-4DBB-A8DD-540070932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81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A746-D6E9-41FF-8488-624D7C180BEE}" type="datetimeFigureOut">
              <a:rPr lang="pt-BR" smtClean="0"/>
              <a:t>08/10/2019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983-D21E-4DBB-A8DD-540070932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380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A746-D6E9-41FF-8488-624D7C180BEE}" type="datetimeFigureOut">
              <a:rPr lang="pt-BR" smtClean="0"/>
              <a:t>08/10/2019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983-D21E-4DBB-A8DD-540070932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866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A746-D6E9-41FF-8488-624D7C180BEE}" type="datetimeFigureOut">
              <a:rPr lang="pt-BR" smtClean="0"/>
              <a:t>08/10/2019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983-D21E-4DBB-A8DD-540070932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144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A746-D6E9-41FF-8488-624D7C180BEE}" type="datetimeFigureOut">
              <a:rPr lang="pt-BR" smtClean="0"/>
              <a:t>08/10/2019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983-D21E-4DBB-A8DD-540070932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62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A746-D6E9-41FF-8488-624D7C180BEE}" type="datetimeFigureOut">
              <a:rPr lang="pt-BR" smtClean="0"/>
              <a:t>08/10/2019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983-D21E-4DBB-A8DD-540070932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916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A746-D6E9-41FF-8488-624D7C180BEE}" type="datetimeFigureOut">
              <a:rPr lang="pt-BR" smtClean="0"/>
              <a:t>08/10/2019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983-D21E-4DBB-A8DD-540070932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043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A746-D6E9-41FF-8488-624D7C180BEE}" type="datetimeFigureOut">
              <a:rPr lang="pt-BR" smtClean="0"/>
              <a:t>08/10/2019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983-D21E-4DBB-A8DD-540070932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4258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A746-D6E9-41FF-8488-624D7C180BEE}" type="datetimeFigureOut">
              <a:rPr lang="pt-BR" smtClean="0"/>
              <a:t>08/10/2019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983-D21E-4DBB-A8DD-540070932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8789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A746-D6E9-41FF-8488-624D7C180BEE}" type="datetimeFigureOut">
              <a:rPr lang="pt-BR" smtClean="0"/>
              <a:t>08/10/2019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983-D21E-4DBB-A8DD-540070932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800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0A746-D6E9-41FF-8488-624D7C180BEE}" type="datetimeFigureOut">
              <a:rPr lang="pt-BR" smtClean="0"/>
              <a:t>08/10/2019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4E5D983-D21E-4DBB-A8DD-540070932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7518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28B5979-C426-4187-886A-95C7CA09E6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829" y="192260"/>
            <a:ext cx="4697352" cy="1946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ABEC531-D7AD-424B-84FA-653BA237B0F5}"/>
              </a:ext>
            </a:extLst>
          </p:cNvPr>
          <p:cNvSpPr txBox="1"/>
          <p:nvPr/>
        </p:nvSpPr>
        <p:spPr>
          <a:xfrm>
            <a:off x="932277" y="2406052"/>
            <a:ext cx="8675957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gency FB" panose="020B0503020202020204" pitchFamily="34" charset="0"/>
              </a:rPr>
              <a:t>Semana de Acompanhamento do Doutorando – 2019</a:t>
            </a:r>
          </a:p>
          <a:p>
            <a:pPr algn="just"/>
            <a:endParaRPr lang="pt-BR" sz="2400" dirty="0">
              <a:latin typeface="Agency FB" panose="020B0503020202020204" pitchFamily="34" charset="0"/>
            </a:endParaRPr>
          </a:p>
          <a:p>
            <a:pPr algn="just"/>
            <a:r>
              <a:rPr lang="pt-BR" sz="2400" dirty="0">
                <a:latin typeface="Agency FB" panose="020B0503020202020204" pitchFamily="34" charset="0"/>
              </a:rPr>
              <a:t>A coordenação do Programa de Pós-Graduação em Ciências Fisiológicas convoca os discentes de doutorado e estende o convite aos discentes de mestrado do programa para participarem da </a:t>
            </a:r>
            <a:r>
              <a:rPr lang="pt-BR" sz="2400" b="1" dirty="0">
                <a:latin typeface="Agency FB" panose="020B0503020202020204" pitchFamily="34" charset="0"/>
              </a:rPr>
              <a:t>Semana de Acompanhamento do Doutorando – 2019</a:t>
            </a:r>
            <a:r>
              <a:rPr lang="pt-BR" sz="2400" dirty="0">
                <a:latin typeface="Agency FB" panose="020B0503020202020204" pitchFamily="34" charset="0"/>
              </a:rPr>
              <a:t>.</a:t>
            </a:r>
          </a:p>
          <a:p>
            <a:pPr algn="just"/>
            <a:endParaRPr lang="pt-BR" sz="2400" dirty="0">
              <a:latin typeface="Agency FB" panose="020B0503020202020204" pitchFamily="34" charset="0"/>
            </a:endParaRPr>
          </a:p>
          <a:p>
            <a:pPr algn="just"/>
            <a:r>
              <a:rPr lang="pt-BR" sz="2400" dirty="0">
                <a:latin typeface="Agency FB" panose="020B0503020202020204" pitchFamily="34" charset="0"/>
              </a:rPr>
              <a:t>Lembrete: As apresentações não devem ultrapassar os 20 minutos de duração.</a:t>
            </a:r>
          </a:p>
          <a:p>
            <a:pPr algn="just"/>
            <a:endParaRPr lang="pt-BR" sz="2400" dirty="0">
              <a:latin typeface="Agency FB" panose="020B0503020202020204" pitchFamily="34" charset="0"/>
            </a:endParaRPr>
          </a:p>
          <a:p>
            <a:pPr algn="just"/>
            <a:r>
              <a:rPr lang="pt-BR" sz="2400" dirty="0">
                <a:latin typeface="Agency FB" panose="020B0503020202020204" pitchFamily="34" charset="0"/>
              </a:rPr>
              <a:t>		Local: Sala </a:t>
            </a:r>
            <a:r>
              <a:rPr lang="pt-BR" sz="2400" b="1" dirty="0">
                <a:latin typeface="Agency FB" panose="020B0503020202020204" pitchFamily="34" charset="0"/>
              </a:rPr>
              <a:t>4213</a:t>
            </a:r>
            <a:r>
              <a:rPr lang="pt-BR" sz="2400" dirty="0">
                <a:latin typeface="Agency FB" panose="020B0503020202020204" pitchFamily="34" charset="0"/>
              </a:rPr>
              <a:t> do prédio 4 – campus Carreiros.</a:t>
            </a:r>
          </a:p>
          <a:p>
            <a:pPr algn="just"/>
            <a:r>
              <a:rPr lang="pt-BR" sz="2400" dirty="0">
                <a:latin typeface="Agency FB" panose="020B0503020202020204" pitchFamily="34" charset="0"/>
              </a:rPr>
              <a:t>		Datas: Dias </a:t>
            </a:r>
            <a:r>
              <a:rPr lang="pt-BR" sz="2400" b="1" dirty="0">
                <a:latin typeface="Agency FB" panose="020B0503020202020204" pitchFamily="34" charset="0"/>
              </a:rPr>
              <a:t>15</a:t>
            </a:r>
            <a:r>
              <a:rPr lang="pt-BR" sz="2400" dirty="0">
                <a:latin typeface="Agency FB" panose="020B0503020202020204" pitchFamily="34" charset="0"/>
              </a:rPr>
              <a:t>, </a:t>
            </a:r>
            <a:r>
              <a:rPr lang="pt-BR" sz="2400" b="1" dirty="0">
                <a:latin typeface="Agency FB" panose="020B0503020202020204" pitchFamily="34" charset="0"/>
              </a:rPr>
              <a:t>16</a:t>
            </a:r>
            <a:r>
              <a:rPr lang="pt-BR" sz="2400" dirty="0">
                <a:latin typeface="Agency FB" panose="020B0503020202020204" pitchFamily="34" charset="0"/>
              </a:rPr>
              <a:t> e </a:t>
            </a:r>
            <a:r>
              <a:rPr lang="pt-BR" sz="2400" b="1" dirty="0">
                <a:latin typeface="Agency FB" panose="020B0503020202020204" pitchFamily="34" charset="0"/>
              </a:rPr>
              <a:t>17</a:t>
            </a:r>
            <a:r>
              <a:rPr lang="pt-BR" sz="2400" dirty="0">
                <a:latin typeface="Agency FB" panose="020B0503020202020204" pitchFamily="34" charset="0"/>
              </a:rPr>
              <a:t> de outubro.</a:t>
            </a:r>
          </a:p>
        </p:txBody>
      </p:sp>
      <p:pic>
        <p:nvPicPr>
          <p:cNvPr id="5" name="Picture 6" descr="Resultado de imagem para furg logo">
            <a:extLst>
              <a:ext uri="{FF2B5EF4-FFF2-40B4-BE49-F238E27FC236}">
                <a16:creationId xmlns:a16="http://schemas.microsoft.com/office/drawing/2014/main" id="{2695CE65-5AF2-4576-BCC9-D6E45C5CA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7643"/>
            <a:ext cx="1518834" cy="113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652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Resultado de imagem para furg logo">
            <a:extLst>
              <a:ext uri="{FF2B5EF4-FFF2-40B4-BE49-F238E27FC236}">
                <a16:creationId xmlns:a16="http://schemas.microsoft.com/office/drawing/2014/main" id="{D1976A69-7655-4FF4-8D67-9C1F8BEC6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7643"/>
            <a:ext cx="1518834" cy="113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3F65B1B2-5F46-4265-8C41-775A6FE89F04}"/>
              </a:ext>
            </a:extLst>
          </p:cNvPr>
          <p:cNvSpPr txBox="1"/>
          <p:nvPr/>
        </p:nvSpPr>
        <p:spPr>
          <a:xfrm>
            <a:off x="64338" y="143763"/>
            <a:ext cx="86759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gency FB" panose="020B0503020202020204" pitchFamily="34" charset="0"/>
              </a:rPr>
              <a:t>Cronograma SAD – 2019</a:t>
            </a:r>
          </a:p>
          <a:p>
            <a:pPr algn="just"/>
            <a:endParaRPr lang="pt-BR" sz="2400" dirty="0">
              <a:latin typeface="Agency FB" panose="020B0503020202020204" pitchFamily="34" charset="0"/>
            </a:endParaRP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AD156E22-7317-4D23-8C56-48C40B617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840" y="2249582"/>
            <a:ext cx="2073589" cy="2496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2D46968C-9CCA-46FB-A089-8D11B646BA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4021" y="746246"/>
            <a:ext cx="5330697" cy="599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0299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</TotalTime>
  <Words>59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Agency FB</vt:lpstr>
      <vt:lpstr>Arial</vt:lpstr>
      <vt:lpstr>Trebuchet MS</vt:lpstr>
      <vt:lpstr>Wingdings 3</vt:lpstr>
      <vt:lpstr>Facetado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 Josende</dc:creator>
  <cp:lastModifiedBy>Marcelo Josende</cp:lastModifiedBy>
  <cp:revision>6</cp:revision>
  <dcterms:created xsi:type="dcterms:W3CDTF">2019-10-08T12:25:35Z</dcterms:created>
  <dcterms:modified xsi:type="dcterms:W3CDTF">2019-10-08T13:55:13Z</dcterms:modified>
</cp:coreProperties>
</file>